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6" r:id="rId3"/>
    <p:sldId id="258" r:id="rId4"/>
    <p:sldId id="263" r:id="rId5"/>
    <p:sldId id="262" r:id="rId6"/>
    <p:sldId id="264" r:id="rId7"/>
    <p:sldId id="265" r:id="rId8"/>
    <p:sldId id="267" r:id="rId9"/>
    <p:sldId id="268" r:id="rId10"/>
    <p:sldId id="285" r:id="rId11"/>
    <p:sldId id="269" r:id="rId12"/>
    <p:sldId id="271" r:id="rId13"/>
    <p:sldId id="270" r:id="rId14"/>
    <p:sldId id="275" r:id="rId15"/>
    <p:sldId id="276" r:id="rId16"/>
    <p:sldId id="278" r:id="rId17"/>
    <p:sldId id="286" r:id="rId18"/>
    <p:sldId id="294" r:id="rId19"/>
    <p:sldId id="295" r:id="rId20"/>
    <p:sldId id="296" r:id="rId21"/>
    <p:sldId id="259" r:id="rId22"/>
    <p:sldId id="293" r:id="rId23"/>
    <p:sldId id="272" r:id="rId24"/>
    <p:sldId id="274" r:id="rId25"/>
    <p:sldId id="273" r:id="rId26"/>
    <p:sldId id="261" r:id="rId27"/>
    <p:sldId id="277" r:id="rId28"/>
    <p:sldId id="289" r:id="rId29"/>
    <p:sldId id="288" r:id="rId30"/>
    <p:sldId id="279" r:id="rId31"/>
    <p:sldId id="280" r:id="rId32"/>
    <p:sldId id="281" r:id="rId33"/>
    <p:sldId id="284" r:id="rId34"/>
    <p:sldId id="292" r:id="rId35"/>
    <p:sldId id="290" r:id="rId36"/>
    <p:sldId id="282" r:id="rId37"/>
    <p:sldId id="287" r:id="rId3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D4BBB-6D1E-4B5A-AD36-EC38AA823EFC}" type="doc">
      <dgm:prSet loTypeId="urn:microsoft.com/office/officeart/2009/layout/CircleArrowProcess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AD6639FE-2A65-4901-85CE-07E1AA9F73C4}">
      <dgm:prSet phldrT="[Texto]" custT="1"/>
      <dgm:spPr/>
      <dgm:t>
        <a:bodyPr/>
        <a:lstStyle/>
        <a:p>
          <a:r>
            <a:rPr lang="es-MX" sz="2000" dirty="0" smtClean="0"/>
            <a:t>“Entonces la serpiente dijo a la mujer:</a:t>
          </a:r>
        </a:p>
        <a:p>
          <a:r>
            <a:rPr lang="es-MX" sz="2000" dirty="0" smtClean="0"/>
            <a:t> </a:t>
          </a:r>
          <a:r>
            <a:rPr lang="es-MX" sz="2000" u="sng" dirty="0" smtClean="0"/>
            <a:t>No moriréis”</a:t>
          </a:r>
          <a:endParaRPr lang="es-MX" sz="2000" dirty="0" smtClean="0"/>
        </a:p>
        <a:p>
          <a:r>
            <a:rPr lang="es-MX" sz="2000" dirty="0" smtClean="0"/>
            <a:t> Génesis 3:4</a:t>
          </a:r>
        </a:p>
        <a:p>
          <a:endParaRPr lang="es-MX" sz="1800" dirty="0"/>
        </a:p>
      </dgm:t>
    </dgm:pt>
    <dgm:pt modelId="{DD6A0C6D-CB9B-4361-8C83-E3D3F2FC2D79}" type="parTrans" cxnId="{1C0F45B2-CECD-4D01-B132-E09B9877F208}">
      <dgm:prSet/>
      <dgm:spPr/>
      <dgm:t>
        <a:bodyPr/>
        <a:lstStyle/>
        <a:p>
          <a:endParaRPr lang="es-MX"/>
        </a:p>
      </dgm:t>
    </dgm:pt>
    <dgm:pt modelId="{A7F41A13-8389-4F7A-9E62-76C1F8BD286C}" type="sibTrans" cxnId="{1C0F45B2-CECD-4D01-B132-E09B9877F208}">
      <dgm:prSet/>
      <dgm:spPr/>
      <dgm:t>
        <a:bodyPr/>
        <a:lstStyle/>
        <a:p>
          <a:endParaRPr lang="es-MX"/>
        </a:p>
      </dgm:t>
    </dgm:pt>
    <dgm:pt modelId="{A210F54A-5E0A-443A-8C76-E6D75855E16C}">
      <dgm:prSet phldrT="[Texto]" custT="1"/>
      <dgm:spPr/>
      <dgm:t>
        <a:bodyPr/>
        <a:lstStyle/>
        <a:p>
          <a:r>
            <a:rPr lang="es-MX" sz="2400" b="0" dirty="0" smtClean="0"/>
            <a:t>Hay “vida después de la muerte”</a:t>
          </a:r>
          <a:endParaRPr lang="es-MX" sz="2400" b="0" dirty="0"/>
        </a:p>
      </dgm:t>
    </dgm:pt>
    <dgm:pt modelId="{BA9C3331-F18D-43AA-875A-FF0200F6E6D2}" type="parTrans" cxnId="{4BE42EFC-0809-4067-86E3-B939E9F38EA2}">
      <dgm:prSet/>
      <dgm:spPr/>
      <dgm:t>
        <a:bodyPr/>
        <a:lstStyle/>
        <a:p>
          <a:endParaRPr lang="es-MX"/>
        </a:p>
      </dgm:t>
    </dgm:pt>
    <dgm:pt modelId="{ECEC3347-818D-48FD-9AB6-43AD01384A56}" type="sibTrans" cxnId="{4BE42EFC-0809-4067-86E3-B939E9F38EA2}">
      <dgm:prSet/>
      <dgm:spPr/>
      <dgm:t>
        <a:bodyPr/>
        <a:lstStyle/>
        <a:p>
          <a:endParaRPr lang="es-MX"/>
        </a:p>
      </dgm:t>
    </dgm:pt>
    <dgm:pt modelId="{09AB5058-667D-4343-BC4B-9B25DD784429}">
      <dgm:prSet phldrT="[Texto]" custT="1"/>
      <dgm:spPr/>
      <dgm:t>
        <a:bodyPr/>
        <a:lstStyle/>
        <a:p>
          <a:r>
            <a:rPr lang="es-MX" sz="2400" b="0" dirty="0" smtClean="0"/>
            <a:t>La reencarnación</a:t>
          </a:r>
          <a:endParaRPr lang="es-MX" sz="2400" b="0" dirty="0"/>
        </a:p>
      </dgm:t>
    </dgm:pt>
    <dgm:pt modelId="{13FB191D-8C09-4321-9551-393F0FF2D578}" type="parTrans" cxnId="{F2B73053-7D38-4889-8768-ED5C79E7107A}">
      <dgm:prSet/>
      <dgm:spPr/>
      <dgm:t>
        <a:bodyPr/>
        <a:lstStyle/>
        <a:p>
          <a:endParaRPr lang="es-MX"/>
        </a:p>
      </dgm:t>
    </dgm:pt>
    <dgm:pt modelId="{F6EF4606-73BB-4763-9823-627173EAA845}" type="sibTrans" cxnId="{F2B73053-7D38-4889-8768-ED5C79E7107A}">
      <dgm:prSet/>
      <dgm:spPr/>
      <dgm:t>
        <a:bodyPr/>
        <a:lstStyle/>
        <a:p>
          <a:endParaRPr lang="es-MX"/>
        </a:p>
      </dgm:t>
    </dgm:pt>
    <dgm:pt modelId="{E5E8DE13-7756-412C-8A15-7EA679CF8D2F}">
      <dgm:prSet phldrT="[Texto]" custT="1"/>
      <dgm:spPr/>
      <dgm:t>
        <a:bodyPr/>
        <a:lstStyle/>
        <a:p>
          <a:r>
            <a:rPr lang="es-MX" sz="2400" b="0" dirty="0" smtClean="0"/>
            <a:t>La  adivinación</a:t>
          </a:r>
          <a:endParaRPr lang="es-MX" sz="2400" b="0" dirty="0"/>
        </a:p>
      </dgm:t>
    </dgm:pt>
    <dgm:pt modelId="{1292B386-D8FC-4232-AA36-2F89B76D1DD7}" type="parTrans" cxnId="{6EA5A684-9BB7-407F-BB67-9ECCA802D299}">
      <dgm:prSet/>
      <dgm:spPr/>
      <dgm:t>
        <a:bodyPr/>
        <a:lstStyle/>
        <a:p>
          <a:endParaRPr lang="es-MX"/>
        </a:p>
      </dgm:t>
    </dgm:pt>
    <dgm:pt modelId="{4650A75E-75E7-4EA8-8B18-8220A91D2B7F}" type="sibTrans" cxnId="{6EA5A684-9BB7-407F-BB67-9ECCA802D299}">
      <dgm:prSet/>
      <dgm:spPr/>
      <dgm:t>
        <a:bodyPr/>
        <a:lstStyle/>
        <a:p>
          <a:endParaRPr lang="es-MX"/>
        </a:p>
      </dgm:t>
    </dgm:pt>
    <dgm:pt modelId="{6F199738-28C1-45BA-A8CC-9629789368A4}">
      <dgm:prSet phldrT="[Texto]" custT="1"/>
      <dgm:spPr/>
      <dgm:t>
        <a:bodyPr/>
        <a:lstStyle/>
        <a:p>
          <a:r>
            <a:rPr lang="es-MX" sz="2400" b="0" dirty="0" smtClean="0"/>
            <a:t>Médiums</a:t>
          </a:r>
          <a:endParaRPr lang="es-MX" sz="2400" b="0" dirty="0"/>
        </a:p>
      </dgm:t>
    </dgm:pt>
    <dgm:pt modelId="{F55B12F5-4C57-420B-8F77-D70B7B2E24D0}" type="parTrans" cxnId="{4363C376-BAC7-4BFA-BC60-D3A94FEA8E09}">
      <dgm:prSet/>
      <dgm:spPr/>
      <dgm:t>
        <a:bodyPr/>
        <a:lstStyle/>
        <a:p>
          <a:endParaRPr lang="es-MX"/>
        </a:p>
      </dgm:t>
    </dgm:pt>
    <dgm:pt modelId="{CF549697-220D-44E1-B727-66FFDEEABCFD}" type="sibTrans" cxnId="{4363C376-BAC7-4BFA-BC60-D3A94FEA8E09}">
      <dgm:prSet/>
      <dgm:spPr/>
      <dgm:t>
        <a:bodyPr/>
        <a:lstStyle/>
        <a:p>
          <a:endParaRPr lang="es-MX"/>
        </a:p>
      </dgm:t>
    </dgm:pt>
    <dgm:pt modelId="{5547CA57-6653-4327-98B5-FBBC18B09458}">
      <dgm:prSet phldrT="[Texto]" custT="1"/>
      <dgm:spPr/>
      <dgm:t>
        <a:bodyPr/>
        <a:lstStyle/>
        <a:p>
          <a:r>
            <a:rPr lang="es-MX" sz="2400" b="0" dirty="0" smtClean="0"/>
            <a:t>La posibilidad de contactar con seres queridos</a:t>
          </a:r>
          <a:endParaRPr lang="es-MX" sz="2400" b="0" dirty="0"/>
        </a:p>
      </dgm:t>
    </dgm:pt>
    <dgm:pt modelId="{4E8A0FBD-CC33-46B4-9ECC-8022D42FD98E}" type="parTrans" cxnId="{2FE5F52D-F640-4E30-8DAD-928494B5F52F}">
      <dgm:prSet/>
      <dgm:spPr/>
      <dgm:t>
        <a:bodyPr/>
        <a:lstStyle/>
        <a:p>
          <a:endParaRPr lang="es-MX"/>
        </a:p>
      </dgm:t>
    </dgm:pt>
    <dgm:pt modelId="{F76EF005-DFDE-43E5-9D05-4E8489C406F2}" type="sibTrans" cxnId="{2FE5F52D-F640-4E30-8DAD-928494B5F52F}">
      <dgm:prSet/>
      <dgm:spPr/>
      <dgm:t>
        <a:bodyPr/>
        <a:lstStyle/>
        <a:p>
          <a:endParaRPr lang="es-MX"/>
        </a:p>
      </dgm:t>
    </dgm:pt>
    <dgm:pt modelId="{4147C71E-D82A-43C7-9F5E-74C40B38CC54}">
      <dgm:prSet phldrT="[Texto]" custT="1"/>
      <dgm:spPr/>
      <dgm:t>
        <a:bodyPr/>
        <a:lstStyle/>
        <a:p>
          <a:r>
            <a:rPr lang="es-MX" sz="2400" b="0" dirty="0" smtClean="0"/>
            <a:t>Espiritismo moderno</a:t>
          </a:r>
          <a:endParaRPr lang="es-MX" sz="2400" b="0" dirty="0"/>
        </a:p>
      </dgm:t>
    </dgm:pt>
    <dgm:pt modelId="{DDAF8F57-34DB-4B49-9A2B-08CB57C2A13D}" type="parTrans" cxnId="{6BB4BD68-D492-4122-A562-2BB8F61DB04C}">
      <dgm:prSet/>
      <dgm:spPr/>
    </dgm:pt>
    <dgm:pt modelId="{BD12D4AB-4DAD-434B-BC56-1964B20C3A7A}" type="sibTrans" cxnId="{6BB4BD68-D492-4122-A562-2BB8F61DB04C}">
      <dgm:prSet/>
      <dgm:spPr/>
    </dgm:pt>
    <dgm:pt modelId="{9BF4010A-7CE5-4E06-AEF0-26950BE2042D}" type="pres">
      <dgm:prSet presAssocID="{A4CD4BBB-6D1E-4B5A-AD36-EC38AA823EF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3BD51A4-4290-4B7C-9C88-2D937399E074}" type="pres">
      <dgm:prSet presAssocID="{AD6639FE-2A65-4901-85CE-07E1AA9F73C4}" presName="Accent1" presStyleCnt="0"/>
      <dgm:spPr/>
      <dgm:t>
        <a:bodyPr/>
        <a:lstStyle/>
        <a:p>
          <a:endParaRPr lang="es-MX"/>
        </a:p>
      </dgm:t>
    </dgm:pt>
    <dgm:pt modelId="{246DA7DD-1DB5-446C-945B-4A74E4E7976D}" type="pres">
      <dgm:prSet presAssocID="{AD6639FE-2A65-4901-85CE-07E1AA9F73C4}" presName="Accent" presStyleLbl="node1" presStyleIdx="0" presStyleCnt="1"/>
      <dgm:spPr/>
      <dgm:t>
        <a:bodyPr/>
        <a:lstStyle/>
        <a:p>
          <a:endParaRPr lang="es-MX"/>
        </a:p>
      </dgm:t>
    </dgm:pt>
    <dgm:pt modelId="{F5BF3FDC-7786-4B7B-9E2A-BD09FC0F587B}" type="pres">
      <dgm:prSet presAssocID="{AD6639FE-2A65-4901-85CE-07E1AA9F73C4}" presName="Child1" presStyleLbl="revTx" presStyleIdx="0" presStyleCnt="2" custScaleX="113568" custScaleY="1704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B20321-4DFF-4E26-8F02-C528163C43E7}" type="pres">
      <dgm:prSet presAssocID="{AD6639FE-2A65-4901-85CE-07E1AA9F73C4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5684A10-206A-4EDE-BA3F-6F904326FAF0}" type="presOf" srcId="{E5E8DE13-7756-412C-8A15-7EA679CF8D2F}" destId="{F5BF3FDC-7786-4B7B-9E2A-BD09FC0F587B}" srcOrd="0" destOrd="3" presId="urn:microsoft.com/office/officeart/2009/layout/CircleArrowProcess"/>
    <dgm:cxn modelId="{D527343E-0664-47D7-B5B9-384F986B5365}" type="presOf" srcId="{4147C71E-D82A-43C7-9F5E-74C40B38CC54}" destId="{F5BF3FDC-7786-4B7B-9E2A-BD09FC0F587B}" srcOrd="0" destOrd="5" presId="urn:microsoft.com/office/officeart/2009/layout/CircleArrowProcess"/>
    <dgm:cxn modelId="{1C0F45B2-CECD-4D01-B132-E09B9877F208}" srcId="{A4CD4BBB-6D1E-4B5A-AD36-EC38AA823EFC}" destId="{AD6639FE-2A65-4901-85CE-07E1AA9F73C4}" srcOrd="0" destOrd="0" parTransId="{DD6A0C6D-CB9B-4361-8C83-E3D3F2FC2D79}" sibTransId="{A7F41A13-8389-4F7A-9E62-76C1F8BD286C}"/>
    <dgm:cxn modelId="{24C314F1-3DCD-49A0-98D8-5D5983A1E919}" type="presOf" srcId="{A4CD4BBB-6D1E-4B5A-AD36-EC38AA823EFC}" destId="{9BF4010A-7CE5-4E06-AEF0-26950BE2042D}" srcOrd="0" destOrd="0" presId="urn:microsoft.com/office/officeart/2009/layout/CircleArrowProcess"/>
    <dgm:cxn modelId="{2FE5F52D-F640-4E30-8DAD-928494B5F52F}" srcId="{AD6639FE-2A65-4901-85CE-07E1AA9F73C4}" destId="{5547CA57-6653-4327-98B5-FBBC18B09458}" srcOrd="0" destOrd="0" parTransId="{4E8A0FBD-CC33-46B4-9ECC-8022D42FD98E}" sibTransId="{F76EF005-DFDE-43E5-9D05-4E8489C406F2}"/>
    <dgm:cxn modelId="{6EA5A684-9BB7-407F-BB67-9ECCA802D299}" srcId="{AD6639FE-2A65-4901-85CE-07E1AA9F73C4}" destId="{E5E8DE13-7756-412C-8A15-7EA679CF8D2F}" srcOrd="3" destOrd="0" parTransId="{1292B386-D8FC-4232-AA36-2F89B76D1DD7}" sibTransId="{4650A75E-75E7-4EA8-8B18-8220A91D2B7F}"/>
    <dgm:cxn modelId="{502EF3B8-50F3-4333-9E4B-A359DFB4B86F}" type="presOf" srcId="{5547CA57-6653-4327-98B5-FBBC18B09458}" destId="{F5BF3FDC-7786-4B7B-9E2A-BD09FC0F587B}" srcOrd="0" destOrd="0" presId="urn:microsoft.com/office/officeart/2009/layout/CircleArrowProcess"/>
    <dgm:cxn modelId="{4363C376-BAC7-4BFA-BC60-D3A94FEA8E09}" srcId="{AD6639FE-2A65-4901-85CE-07E1AA9F73C4}" destId="{6F199738-28C1-45BA-A8CC-9629789368A4}" srcOrd="4" destOrd="0" parTransId="{F55B12F5-4C57-420B-8F77-D70B7B2E24D0}" sibTransId="{CF549697-220D-44E1-B727-66FFDEEABCFD}"/>
    <dgm:cxn modelId="{6BB4BD68-D492-4122-A562-2BB8F61DB04C}" srcId="{AD6639FE-2A65-4901-85CE-07E1AA9F73C4}" destId="{4147C71E-D82A-43C7-9F5E-74C40B38CC54}" srcOrd="5" destOrd="0" parTransId="{DDAF8F57-34DB-4B49-9A2B-08CB57C2A13D}" sibTransId="{BD12D4AB-4DAD-434B-BC56-1964B20C3A7A}"/>
    <dgm:cxn modelId="{56667618-03E6-4C08-A2E6-AD6CE629CA03}" type="presOf" srcId="{6F199738-28C1-45BA-A8CC-9629789368A4}" destId="{F5BF3FDC-7786-4B7B-9E2A-BD09FC0F587B}" srcOrd="0" destOrd="4" presId="urn:microsoft.com/office/officeart/2009/layout/CircleArrowProcess"/>
    <dgm:cxn modelId="{3820A74F-5954-4076-9B9F-CCE898CDF602}" type="presOf" srcId="{09AB5058-667D-4343-BC4B-9B25DD784429}" destId="{F5BF3FDC-7786-4B7B-9E2A-BD09FC0F587B}" srcOrd="0" destOrd="2" presId="urn:microsoft.com/office/officeart/2009/layout/CircleArrowProcess"/>
    <dgm:cxn modelId="{28223AC6-77A7-4406-9E65-C6DA59A240A0}" type="presOf" srcId="{AD6639FE-2A65-4901-85CE-07E1AA9F73C4}" destId="{0AB20321-4DFF-4E26-8F02-C528163C43E7}" srcOrd="0" destOrd="0" presId="urn:microsoft.com/office/officeart/2009/layout/CircleArrowProcess"/>
    <dgm:cxn modelId="{F2B73053-7D38-4889-8768-ED5C79E7107A}" srcId="{AD6639FE-2A65-4901-85CE-07E1AA9F73C4}" destId="{09AB5058-667D-4343-BC4B-9B25DD784429}" srcOrd="2" destOrd="0" parTransId="{13FB191D-8C09-4321-9551-393F0FF2D578}" sibTransId="{F6EF4606-73BB-4763-9823-627173EAA845}"/>
    <dgm:cxn modelId="{2DEAD102-62AD-45B6-81B3-935C57DC3EF0}" type="presOf" srcId="{A210F54A-5E0A-443A-8C76-E6D75855E16C}" destId="{F5BF3FDC-7786-4B7B-9E2A-BD09FC0F587B}" srcOrd="0" destOrd="1" presId="urn:microsoft.com/office/officeart/2009/layout/CircleArrowProcess"/>
    <dgm:cxn modelId="{4BE42EFC-0809-4067-86E3-B939E9F38EA2}" srcId="{AD6639FE-2A65-4901-85CE-07E1AA9F73C4}" destId="{A210F54A-5E0A-443A-8C76-E6D75855E16C}" srcOrd="1" destOrd="0" parTransId="{BA9C3331-F18D-43AA-875A-FF0200F6E6D2}" sibTransId="{ECEC3347-818D-48FD-9AB6-43AD01384A56}"/>
    <dgm:cxn modelId="{46C32FEC-9F0D-4922-96C2-57A29547E939}" type="presParOf" srcId="{9BF4010A-7CE5-4E06-AEF0-26950BE2042D}" destId="{73BD51A4-4290-4B7C-9C88-2D937399E074}" srcOrd="0" destOrd="0" presId="urn:microsoft.com/office/officeart/2009/layout/CircleArrowProcess"/>
    <dgm:cxn modelId="{4A212101-B138-483F-92A9-8B4CE9232594}" type="presParOf" srcId="{73BD51A4-4290-4B7C-9C88-2D937399E074}" destId="{246DA7DD-1DB5-446C-945B-4A74E4E7976D}" srcOrd="0" destOrd="0" presId="urn:microsoft.com/office/officeart/2009/layout/CircleArrowProcess"/>
    <dgm:cxn modelId="{AA20E88D-6AC4-4BE4-9DC6-74AFD7282B50}" type="presParOf" srcId="{9BF4010A-7CE5-4E06-AEF0-26950BE2042D}" destId="{F5BF3FDC-7786-4B7B-9E2A-BD09FC0F587B}" srcOrd="1" destOrd="0" presId="urn:microsoft.com/office/officeart/2009/layout/CircleArrowProcess"/>
    <dgm:cxn modelId="{DBCCFF4D-2CE7-48FD-9CA7-C738F929F231}" type="presParOf" srcId="{9BF4010A-7CE5-4E06-AEF0-26950BE2042D}" destId="{0AB20321-4DFF-4E26-8F02-C528163C43E7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DA7DD-1DB5-446C-945B-4A74E4E7976D}">
      <dsp:nvSpPr>
        <dsp:cNvPr id="0" name=""/>
        <dsp:cNvSpPr/>
      </dsp:nvSpPr>
      <dsp:spPr>
        <a:xfrm>
          <a:off x="455029" y="0"/>
          <a:ext cx="5853587" cy="585489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BF3FDC-7786-4B7B-9E2A-BD09FC0F587B}">
      <dsp:nvSpPr>
        <dsp:cNvPr id="0" name=""/>
        <dsp:cNvSpPr/>
      </dsp:nvSpPr>
      <dsp:spPr>
        <a:xfrm>
          <a:off x="6071250" y="920030"/>
          <a:ext cx="3989319" cy="399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0" kern="1200" dirty="0" smtClean="0"/>
            <a:t>La posibilidad de contactar con seres queridos</a:t>
          </a:r>
          <a:endParaRPr lang="es-MX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0" kern="1200" dirty="0" smtClean="0"/>
            <a:t>Hay “vida después de la muerte”</a:t>
          </a:r>
          <a:endParaRPr lang="es-MX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0" kern="1200" dirty="0" smtClean="0"/>
            <a:t>La reencarnación</a:t>
          </a:r>
          <a:endParaRPr lang="es-MX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0" kern="1200" dirty="0" smtClean="0"/>
            <a:t>La  adivinación</a:t>
          </a:r>
          <a:endParaRPr lang="es-MX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0" kern="1200" dirty="0" smtClean="0"/>
            <a:t>Médiums</a:t>
          </a:r>
          <a:endParaRPr lang="es-MX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0" kern="1200" dirty="0" smtClean="0"/>
            <a:t>Espiritismo moderno</a:t>
          </a:r>
          <a:endParaRPr lang="es-MX" sz="2400" b="0" kern="1200" dirty="0"/>
        </a:p>
      </dsp:txBody>
      <dsp:txXfrm>
        <a:off x="6071250" y="920030"/>
        <a:ext cx="3989319" cy="3993166"/>
      </dsp:txXfrm>
    </dsp:sp>
    <dsp:sp modelId="{0AB20321-4DFF-4E26-8F02-C528163C43E7}">
      <dsp:nvSpPr>
        <dsp:cNvPr id="0" name=""/>
        <dsp:cNvSpPr/>
      </dsp:nvSpPr>
      <dsp:spPr>
        <a:xfrm>
          <a:off x="1747708" y="2119470"/>
          <a:ext cx="3266356" cy="1632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“Entonces la serpiente dijo a la mujer: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 </a:t>
          </a:r>
          <a:r>
            <a:rPr lang="es-MX" sz="2000" u="sng" kern="1200" dirty="0" smtClean="0"/>
            <a:t>No moriréis”</a:t>
          </a:r>
          <a:endParaRPr lang="es-MX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 Génesis 3:4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1747708" y="2119470"/>
        <a:ext cx="3266356" cy="1632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8DDE6-4AC4-4E24-9059-22374BBEF7F2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F84B-AD47-45C0-898D-04652BC80A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805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Desvirtuar</a:t>
            </a:r>
            <a:r>
              <a:rPr lang="en-US" dirty="0" smtClean="0"/>
              <a:t> la ley de Dios, y a Dios </a:t>
            </a:r>
            <a:r>
              <a:rPr lang="en-US" dirty="0" err="1" smtClean="0"/>
              <a:t>mismos</a:t>
            </a:r>
            <a:r>
              <a:rPr lang="en-US" dirty="0" smtClean="0"/>
              <a:t>, </a:t>
            </a:r>
            <a:r>
              <a:rPr lang="en-US" baseline="0" dirty="0" smtClean="0"/>
              <a:t> </a:t>
            </a:r>
            <a:r>
              <a:rPr lang="en-US" dirty="0" err="1" smtClean="0"/>
              <a:t>derrumbar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pilar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lleve</a:t>
            </a:r>
            <a:r>
              <a:rPr lang="en-US" dirty="0" smtClean="0"/>
              <a:t> al </a:t>
            </a:r>
            <a:r>
              <a:rPr lang="en-US" dirty="0" err="1" smtClean="0"/>
              <a:t>camino</a:t>
            </a:r>
            <a:r>
              <a:rPr lang="en-US" dirty="0" smtClean="0"/>
              <a:t> de la </a:t>
            </a:r>
            <a:r>
              <a:rPr lang="en-US" dirty="0" err="1" smtClean="0"/>
              <a:t>salvacion</a:t>
            </a:r>
            <a:r>
              <a:rPr lang="en-US" dirty="0" smtClean="0"/>
              <a:t>,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estos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humanos</a:t>
            </a:r>
            <a:r>
              <a:rPr lang="en-US" baseline="0" dirty="0" smtClean="0"/>
              <a:t>, los </a:t>
            </a:r>
            <a:r>
              <a:rPr lang="en-US" baseline="0" dirty="0" err="1" smtClean="0"/>
              <a:t>cuales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mencione</a:t>
            </a:r>
            <a:r>
              <a:rPr lang="en-US" baseline="0" dirty="0" smtClean="0"/>
              <a:t> al principio,  se ha </a:t>
            </a:r>
            <a:r>
              <a:rPr lang="en-US" baseline="0" dirty="0" err="1" smtClean="0"/>
              <a:t>apropiado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objetivo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propio</a:t>
            </a:r>
            <a:r>
              <a:rPr lang="en-US" baseline="0" dirty="0" smtClean="0"/>
              <a:t>…  </a:t>
            </a:r>
            <a:r>
              <a:rPr lang="en-US" baseline="0" dirty="0" err="1" smtClean="0"/>
              <a:t>M</a:t>
            </a:r>
            <a:r>
              <a:rPr lang="en-US" dirty="0" err="1" smtClean="0"/>
              <a:t>uchos</a:t>
            </a:r>
            <a:r>
              <a:rPr lang="en-US" baseline="0" dirty="0" smtClean="0"/>
              <a:t> son los </a:t>
            </a:r>
            <a:r>
              <a:rPr lang="en-US" baseline="0" dirty="0" err="1" smtClean="0"/>
              <a:t>medios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cuales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enemigo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busca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cumplir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objetivos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encontrado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el mas “</a:t>
            </a:r>
            <a:r>
              <a:rPr lang="en-US" baseline="0" dirty="0" err="1" smtClean="0"/>
              <a:t>sutil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cautivador</a:t>
            </a:r>
            <a:r>
              <a:rPr lang="en-US" baseline="0" dirty="0" smtClean="0"/>
              <a:t>” de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3F84B-AD47-45C0-898D-04652BC80AF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88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ninguna parte enseña la Palabra de Dios que el hombre es inmortal. La inmortalidad es atributo de Dios únicamente, "quien solo tiene inmortalidad, que habita en luz inaccesible; a quien ninguno de los hombres ha visto ni puede ver: al cual sea la honra, y el imperio sempiterno. Amén." (1 Tim. 6: 16.)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3F84B-AD47-45C0-898D-04652BC80AFC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24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i="1" dirty="0" smtClean="0"/>
              <a:t>"No pasará esta generación, que todas estas cosas no acontezca". Estas señales han aparecido. Podemos saber con seguridad que la venida del Señor está cercana.”</a:t>
            </a:r>
          </a:p>
          <a:p>
            <a:pPr marL="0" indent="0" algn="r">
              <a:buNone/>
            </a:pPr>
            <a:r>
              <a:rPr lang="es-MX" dirty="0" smtClean="0"/>
              <a:t>Deseado de Todas las Gentes 585-586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3F84B-AD47-45C0-898D-04652BC80AFC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80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La más reciente campaña de </a:t>
            </a:r>
            <a:r>
              <a:rPr lang="es-ES" dirty="0" err="1" smtClean="0"/>
              <a:t>Axe</a:t>
            </a:r>
            <a:r>
              <a:rPr lang="es-ES" dirty="0" smtClean="0"/>
              <a:t> aprovecha el interés del público en el supuesto evento apocalíptico del 2012 para burlarse un poco de lo que la gente espera que ocurra y mostrar como mientras más cambian las cosas más siguen igual.</a:t>
            </a:r>
            <a:endParaRPr lang="en-US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3F84B-AD47-45C0-898D-04652BC80AFC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66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151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40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89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21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105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37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47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313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20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50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42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4FA84-D071-402D-AC45-0E2B86EFBF14}" type="datetimeFigureOut">
              <a:rPr lang="es-MX" smtClean="0"/>
              <a:t>05/05/2013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C862-0A27-4A92-B1BD-6F1C0066FF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51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Sutil y cautivador mundo del cine y la televisión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944204"/>
            <a:ext cx="9144000" cy="767224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Por</a:t>
            </a:r>
          </a:p>
          <a:p>
            <a:r>
              <a:rPr lang="es-MX" dirty="0" smtClean="0"/>
              <a:t>Tashany Reynolds de Neil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57" y="4711428"/>
            <a:ext cx="1630683" cy="16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71434" y="5126085"/>
            <a:ext cx="10515600" cy="1581506"/>
          </a:xfrm>
        </p:spPr>
        <p:txBody>
          <a:bodyPr>
            <a:normAutofit fontScale="90000"/>
          </a:bodyPr>
          <a:lstStyle/>
          <a:p>
            <a:pPr marL="36576" indent="0" algn="r"/>
            <a:r>
              <a:rPr lang="en-US" dirty="0"/>
              <a:t>MARANATA: EL SEÑOR VIENE!</a:t>
            </a:r>
            <a:br>
              <a:rPr lang="en-US" dirty="0"/>
            </a:br>
            <a:r>
              <a:rPr lang="en-US" dirty="0"/>
              <a:t>CAP. GRAN TERROR INMINENTE</a:t>
            </a:r>
            <a:br>
              <a:rPr lang="en-US" dirty="0"/>
            </a:b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10905" y="63826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“El mundo es un </a:t>
            </a:r>
            <a:r>
              <a:rPr lang="es-ES" b="1" dirty="0"/>
              <a:t>teatro</a:t>
            </a:r>
            <a:r>
              <a:rPr lang="es-ES" dirty="0"/>
              <a:t>: Los actores, sus habitantes, se preparan para desempeñar su parte en el último gran drama. en cuanto a las grandes masas humanas, no hay unidad, </a:t>
            </a:r>
            <a:r>
              <a:rPr lang="es-ES" b="1" u="sng" dirty="0"/>
              <a:t>excepto</a:t>
            </a:r>
            <a:r>
              <a:rPr lang="es-ES" dirty="0"/>
              <a:t> </a:t>
            </a:r>
            <a:r>
              <a:rPr lang="es-ES" b="1" dirty="0"/>
              <a:t>cuando los hombres se confederan para realizar sus propósitos egoístas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/>
              <a:t>Dios está observando. Sus propósitos con respecto a sus súbditos rebeldes, serán cumplidos. El mundo no ha sido entregado en las manos de los hombres, aun cuando Dios permite que los elementos de la confusión y el desorden ejerzan dominio temporariamente. </a:t>
            </a:r>
            <a:r>
              <a:rPr lang="es-ES" b="1" dirty="0">
                <a:solidFill>
                  <a:srgbClr val="FF0000"/>
                </a:solidFill>
              </a:rPr>
              <a:t>Un poder de abajo está actuando para poner en acción la grandes escenas finales del drama: La venida de Satanás, como si fuera Cristo, y su actuación con todo engaño de iniquidad en aquellos que se unen en sociedades secretas</a:t>
            </a:r>
            <a:r>
              <a:rPr lang="es-ES" dirty="0"/>
              <a:t>. </a:t>
            </a:r>
            <a:r>
              <a:rPr lang="es-ES" b="1" u="sng" dirty="0">
                <a:solidFill>
                  <a:srgbClr val="FF0000"/>
                </a:solidFill>
              </a:rPr>
              <a:t>Los que se entregan a la pasión por confederarse están llevando a cabo los planes del enemigo.</a:t>
            </a:r>
            <a:r>
              <a:rPr lang="es-ES" dirty="0"/>
              <a:t> La causa será seguida por el efecto.”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63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continuacion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983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Veremos</a:t>
            </a:r>
            <a:r>
              <a:rPr lang="en-US" sz="4400" dirty="0" smtClean="0"/>
              <a:t> </a:t>
            </a:r>
            <a:r>
              <a:rPr lang="en-US" sz="4400" dirty="0" err="1" smtClean="0"/>
              <a:t>algunos</a:t>
            </a:r>
            <a:r>
              <a:rPr lang="en-US" sz="4400" dirty="0" smtClean="0"/>
              <a:t> </a:t>
            </a:r>
            <a:r>
              <a:rPr lang="en-US" sz="4400" dirty="0" err="1" smtClean="0"/>
              <a:t>ejemplos</a:t>
            </a:r>
            <a:r>
              <a:rPr lang="en-US" sz="4400" dirty="0" smtClean="0"/>
              <a:t> </a:t>
            </a:r>
            <a:r>
              <a:rPr lang="en-US" sz="4400" dirty="0" err="1" smtClean="0"/>
              <a:t>claros</a:t>
            </a:r>
            <a:r>
              <a:rPr lang="en-US" sz="4400" dirty="0" smtClean="0"/>
              <a:t> de </a:t>
            </a:r>
            <a:r>
              <a:rPr lang="en-US" sz="4400" dirty="0" err="1" smtClean="0"/>
              <a:t>como</a:t>
            </a:r>
            <a:r>
              <a:rPr lang="en-US" sz="4400" dirty="0" smtClean="0"/>
              <a:t> la </a:t>
            </a:r>
            <a:r>
              <a:rPr lang="en-US" sz="4400" dirty="0" err="1" smtClean="0"/>
              <a:t>programacion</a:t>
            </a:r>
            <a:r>
              <a:rPr lang="en-US" sz="4400" dirty="0" smtClean="0"/>
              <a:t> </a:t>
            </a:r>
            <a:r>
              <a:rPr lang="en-US" sz="4400" dirty="0" err="1" smtClean="0"/>
              <a:t>tanto</a:t>
            </a:r>
            <a:r>
              <a:rPr lang="en-US" sz="4400" dirty="0" smtClean="0"/>
              <a:t> del cine </a:t>
            </a:r>
            <a:r>
              <a:rPr lang="en-US" sz="4400" dirty="0" err="1" smtClean="0"/>
              <a:t>como</a:t>
            </a:r>
            <a:r>
              <a:rPr lang="en-US" sz="4400" dirty="0" smtClean="0"/>
              <a:t> de la television, </a:t>
            </a:r>
            <a:r>
              <a:rPr lang="en-US" sz="4400" dirty="0" err="1" smtClean="0"/>
              <a:t>entran</a:t>
            </a:r>
            <a:r>
              <a:rPr lang="en-US" sz="4400" dirty="0" smtClean="0"/>
              <a:t> en </a:t>
            </a:r>
            <a:r>
              <a:rPr lang="en-US" sz="4400" dirty="0" err="1" smtClean="0"/>
              <a:t>serios</a:t>
            </a:r>
            <a:r>
              <a:rPr lang="en-US" sz="4400" dirty="0" smtClean="0"/>
              <a:t> </a:t>
            </a:r>
            <a:r>
              <a:rPr lang="en-US" sz="4400" dirty="0" err="1" smtClean="0"/>
              <a:t>conflictos</a:t>
            </a:r>
            <a:r>
              <a:rPr lang="en-US" sz="4400" dirty="0" smtClean="0"/>
              <a:t> con </a:t>
            </a:r>
            <a:r>
              <a:rPr lang="en-US" sz="4400" dirty="0" err="1" smtClean="0"/>
              <a:t>verdades</a:t>
            </a:r>
            <a:r>
              <a:rPr lang="en-US" sz="4400" dirty="0" smtClean="0"/>
              <a:t> y </a:t>
            </a:r>
            <a:r>
              <a:rPr lang="en-US" sz="4400" dirty="0" err="1" smtClean="0"/>
              <a:t>principios</a:t>
            </a:r>
            <a:r>
              <a:rPr lang="en-US" sz="4400" dirty="0" smtClean="0"/>
              <a:t> </a:t>
            </a:r>
            <a:r>
              <a:rPr lang="en-US" sz="4400" dirty="0" err="1" smtClean="0"/>
              <a:t>fundamentales</a:t>
            </a:r>
            <a:r>
              <a:rPr lang="en-US" sz="4400" dirty="0" smtClean="0"/>
              <a:t>  de </a:t>
            </a:r>
            <a:r>
              <a:rPr lang="en-US" sz="4400" dirty="0" err="1" smtClean="0"/>
              <a:t>nuestra</a:t>
            </a:r>
            <a:r>
              <a:rPr lang="en-US" sz="4400" dirty="0" smtClean="0"/>
              <a:t> </a:t>
            </a:r>
            <a:r>
              <a:rPr lang="en-US" sz="4400" dirty="0" err="1" smtClean="0"/>
              <a:t>fe</a:t>
            </a:r>
            <a:r>
              <a:rPr lang="en-US" sz="4400" dirty="0" smtClean="0"/>
              <a:t>, y </a:t>
            </a:r>
            <a:r>
              <a:rPr lang="en-US" sz="4400" dirty="0" err="1" smtClean="0"/>
              <a:t>como</a:t>
            </a:r>
            <a:r>
              <a:rPr lang="en-US" sz="4400" dirty="0" smtClean="0"/>
              <a:t> </a:t>
            </a:r>
            <a:r>
              <a:rPr lang="en-US" sz="4400" dirty="0" err="1" smtClean="0"/>
              <a:t>estas</a:t>
            </a:r>
            <a:r>
              <a:rPr lang="en-US" sz="4400" dirty="0" smtClean="0"/>
              <a:t> </a:t>
            </a:r>
            <a:r>
              <a:rPr lang="en-US" sz="4400" dirty="0" err="1" smtClean="0"/>
              <a:t>desvirtuan</a:t>
            </a:r>
            <a:r>
              <a:rPr lang="en-US" sz="4400" dirty="0" smtClean="0"/>
              <a:t> el plan de </a:t>
            </a:r>
            <a:r>
              <a:rPr lang="en-US" sz="4400" dirty="0" err="1" smtClean="0"/>
              <a:t>salvacion</a:t>
            </a:r>
            <a:r>
              <a:rPr lang="en-US" sz="4400" dirty="0" smtClean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86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1850" y="105464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s-MX" sz="9600" b="1" dirty="0" smtClean="0"/>
              <a:t>LA TELEVISION</a:t>
            </a:r>
            <a:endParaRPr lang="es-MX" sz="96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3716006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SERIES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12466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8" y="1092796"/>
            <a:ext cx="2139950" cy="25179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0" y="287578"/>
            <a:ext cx="2286000" cy="2517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92" y="287578"/>
            <a:ext cx="2486008" cy="25179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2" y="3780430"/>
            <a:ext cx="11616854" cy="27568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59" y="287578"/>
            <a:ext cx="2247941" cy="25179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21" y="1092796"/>
            <a:ext cx="2132207" cy="25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2116" y="233766"/>
            <a:ext cx="10515600" cy="1325563"/>
          </a:xfrm>
        </p:spPr>
        <p:txBody>
          <a:bodyPr/>
          <a:lstStyle/>
          <a:p>
            <a:r>
              <a:rPr lang="es-MX" b="1" dirty="0" err="1" smtClean="0"/>
              <a:t>Drop</a:t>
            </a:r>
            <a:r>
              <a:rPr lang="es-MX" b="1" dirty="0" smtClean="0"/>
              <a:t> </a:t>
            </a:r>
            <a:r>
              <a:rPr lang="es-MX" b="1" dirty="0" err="1" smtClean="0"/>
              <a:t>Dead</a:t>
            </a:r>
            <a:r>
              <a:rPr lang="es-MX" b="1" dirty="0" smtClean="0"/>
              <a:t> Diva</a:t>
            </a:r>
            <a:endParaRPr lang="es-MX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3" y="1690688"/>
            <a:ext cx="2764959" cy="4602864"/>
          </a:xfrm>
        </p:spPr>
      </p:pic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5051151" y="94139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Sinopsis del la serie</a:t>
            </a:r>
            <a:endParaRPr lang="es-MX" sz="2800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>
          <a:xfrm>
            <a:off x="3534770" y="1971285"/>
            <a:ext cx="8215951" cy="42183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La serie se enfoca en una frívola rubia aspirante a modelo,  Camino a su audición  muere en un choque automovilístico, por estar conversando por su teléfono </a:t>
            </a:r>
            <a:r>
              <a:rPr lang="es-ES" dirty="0" smtClean="0"/>
              <a:t>móvil. Cuando </a:t>
            </a:r>
            <a:r>
              <a:rPr lang="es-ES" dirty="0"/>
              <a:t>su alma entra a las puertas del cielo (una versión de oficina del mismo), el portero, después de consultarla en la base de datos, la declara una </a:t>
            </a:r>
            <a:r>
              <a:rPr lang="es-ES" dirty="0" smtClean="0"/>
              <a:t>"egocéntrico </a:t>
            </a:r>
            <a:r>
              <a:rPr lang="es-ES" dirty="0"/>
              <a:t>cero", es decir, en su vida terrestre hizo cero acciones buenas, así como cero acciones malas. </a:t>
            </a:r>
            <a:r>
              <a:rPr lang="es-ES" dirty="0" smtClean="0"/>
              <a:t> Inconforme </a:t>
            </a:r>
            <a:r>
              <a:rPr lang="es-ES" dirty="0"/>
              <a:t>con lo que escucha y ante un descuido del portero, la chica presiona el botón de "regreso" en la computadora, pensando que de este modo regresaría a la Tierra en su cuerpo original, pero regresa a la vida, solo que se encuentra en el cuerpo de otra mujer, </a:t>
            </a:r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88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walking</a:t>
            </a:r>
            <a:r>
              <a:rPr lang="es-MX" dirty="0" smtClean="0"/>
              <a:t> </a:t>
            </a:r>
            <a:r>
              <a:rPr lang="es-MX" dirty="0" err="1" smtClean="0"/>
              <a:t>Dead</a:t>
            </a:r>
            <a:endParaRPr lang="es-MX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2" y="1786223"/>
            <a:ext cx="5157787" cy="4268489"/>
          </a:xfrm>
        </p:spPr>
      </p:pic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097588" y="1162548"/>
            <a:ext cx="5183188" cy="823912"/>
          </a:xfrm>
        </p:spPr>
        <p:txBody>
          <a:bodyPr/>
          <a:lstStyle/>
          <a:p>
            <a:r>
              <a:rPr lang="es-MX" sz="2800" dirty="0"/>
              <a:t>Sinopsis del la serie</a:t>
            </a:r>
          </a:p>
          <a:p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5759355" y="1786223"/>
            <a:ext cx="6155141" cy="4403440"/>
          </a:xfrm>
        </p:spPr>
        <p:txBody>
          <a:bodyPr>
            <a:normAutofit fontScale="92500" lnSpcReduction="20000"/>
          </a:bodyPr>
          <a:lstStyle/>
          <a:p>
            <a:r>
              <a:rPr lang="es-MX" i="1" dirty="0" err="1"/>
              <a:t>The</a:t>
            </a:r>
            <a:r>
              <a:rPr lang="es-MX" i="1" dirty="0"/>
              <a:t> </a:t>
            </a:r>
            <a:r>
              <a:rPr lang="es-MX" i="1" dirty="0" err="1"/>
              <a:t>Walking</a:t>
            </a:r>
            <a:r>
              <a:rPr lang="es-MX" i="1" dirty="0"/>
              <a:t> </a:t>
            </a:r>
            <a:r>
              <a:rPr lang="es-MX" i="1" dirty="0" err="1"/>
              <a:t>Dead</a:t>
            </a:r>
            <a:r>
              <a:rPr lang="es-MX" dirty="0"/>
              <a:t> cuenta la historia de las secuelas de un apocalipsis zombi, siguiendo a un pequeño grupo de supervivientes que viajan a través de </a:t>
            </a:r>
            <a:r>
              <a:rPr lang="es-MX" dirty="0" smtClean="0"/>
              <a:t>EEUU</a:t>
            </a:r>
            <a:r>
              <a:rPr lang="es-MX" dirty="0"/>
              <a:t> en busca de un nuevo hogar, lejos de las hordas de zombis. Tras despertar de un coma en un hospital abandonado, el oficial de policía Rick </a:t>
            </a:r>
            <a:r>
              <a:rPr lang="es-MX" dirty="0" err="1"/>
              <a:t>Grimes</a:t>
            </a:r>
            <a:r>
              <a:rPr lang="es-MX" dirty="0"/>
              <a:t> se da cuenta de que el mundo que conocía no existe, está ahora devastado por una epidemia zombi de proporciones apocalípticas. A las afueras de Atlanta, un pequeño campamento lucha por sobrevivir mientras los muertos-vivientes los acechan a </a:t>
            </a:r>
            <a:r>
              <a:rPr lang="es-MX" dirty="0" smtClean="0"/>
              <a:t>cada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54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Medium</a:t>
            </a: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704183"/>
            <a:ext cx="3670753" cy="4485480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48618" y="1080863"/>
            <a:ext cx="5183188" cy="823912"/>
          </a:xfrm>
        </p:spPr>
        <p:txBody>
          <a:bodyPr/>
          <a:lstStyle/>
          <a:p>
            <a:pPr algn="ctr"/>
            <a:r>
              <a:rPr lang="es-MX" dirty="0" smtClean="0"/>
              <a:t>Sinopsis de la serie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844955" y="1904775"/>
            <a:ext cx="6510433" cy="428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Esposa y madre de tres hijas, trabaja como ayudante del </a:t>
            </a:r>
            <a:r>
              <a:rPr lang="es-ES" dirty="0" smtClean="0"/>
              <a:t>fiscal.</a:t>
            </a:r>
          </a:p>
          <a:p>
            <a:pPr marL="0" indent="0">
              <a:buNone/>
            </a:pPr>
            <a:r>
              <a:rPr lang="es-ES" dirty="0" smtClean="0"/>
              <a:t>Desde </a:t>
            </a:r>
            <a:r>
              <a:rPr lang="es-ES" dirty="0"/>
              <a:t>el primer episodio la protagonista presenta a los espectadores de la serie sus poderes: hablar con los muertos, predecir el futuro y leer las mentes de los demás. </a:t>
            </a:r>
            <a:r>
              <a:rPr lang="es-ES" dirty="0" smtClean="0"/>
              <a:t>Sus </a:t>
            </a:r>
            <a:r>
              <a:rPr lang="es-ES" dirty="0"/>
              <a:t>hijas también tienen poderes como la madre.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32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9600" b="1" dirty="0" err="1" smtClean="0"/>
              <a:t>Peliculas</a:t>
            </a:r>
            <a:endParaRPr lang="es-MX" sz="9600" b="1" dirty="0"/>
          </a:p>
        </p:txBody>
      </p:sp>
    </p:spTree>
    <p:extLst>
      <p:ext uri="{BB962C8B-B14F-4D97-AF65-F5344CB8AC3E}">
        <p14:creationId xmlns:p14="http://schemas.microsoft.com/office/powerpoint/2010/main" val="34655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57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97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>
          <a:xfrm>
            <a:off x="371475" y="708333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6000" dirty="0" smtClean="0"/>
              <a:t>¿ES MALA LA TELEVISION?</a:t>
            </a:r>
            <a:endParaRPr lang="es-MX" sz="6000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6802698" y="250666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6000" dirty="0" smtClean="0"/>
          </a:p>
          <a:p>
            <a:pPr marL="0" indent="0">
              <a:buNone/>
            </a:pPr>
            <a:r>
              <a:rPr lang="es-MX" sz="6000" dirty="0" smtClean="0"/>
              <a:t>¿ES MALO IR AL CINE?</a:t>
            </a:r>
            <a:endParaRPr lang="es-MX" sz="60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1537648"/>
            <a:ext cx="138453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076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Estado de los muertos  </a:t>
            </a:r>
            <a:br>
              <a:rPr lang="en-US" dirty="0" smtClean="0"/>
            </a:br>
            <a:r>
              <a:rPr lang="en-US" dirty="0" smtClean="0"/>
              <a:t>(La imortalidad del alma)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PRIMERA GRAN METNTIRA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684588"/>
          </a:xfrm>
        </p:spPr>
        <p:txBody>
          <a:bodyPr/>
          <a:lstStyle/>
          <a:p>
            <a:pPr marL="0" indent="0">
              <a:buNone/>
            </a:pPr>
            <a:endParaRPr lang="es-MX" b="1" baseline="30000" dirty="0" smtClean="0"/>
          </a:p>
          <a:p>
            <a:pPr marL="0" indent="0">
              <a:buNone/>
            </a:pPr>
            <a:r>
              <a:rPr lang="es-MX" b="1" baseline="30000" dirty="0"/>
              <a:t> </a:t>
            </a:r>
            <a:r>
              <a:rPr lang="es-MX" dirty="0"/>
              <a:t>Entonces la serpiente dijo a la mujer: </a:t>
            </a:r>
            <a:r>
              <a:rPr lang="es-MX" u="sng" dirty="0"/>
              <a:t>No </a:t>
            </a:r>
            <a:r>
              <a:rPr lang="es-MX" u="sng" dirty="0" smtClean="0"/>
              <a:t>moriréis</a:t>
            </a:r>
            <a:r>
              <a:rPr lang="es-MX" dirty="0" smtClean="0"/>
              <a:t>;</a:t>
            </a:r>
          </a:p>
          <a:p>
            <a:pPr marL="0" indent="0">
              <a:buNone/>
            </a:pPr>
            <a:r>
              <a:rPr lang="es-MX" dirty="0" smtClean="0"/>
              <a:t>sino </a:t>
            </a:r>
            <a:r>
              <a:rPr lang="es-MX" dirty="0"/>
              <a:t>que sabe Dios que el día que comáis de él, serán abiertos vuestros ojos, </a:t>
            </a:r>
            <a:r>
              <a:rPr lang="es-MX" u="sng" dirty="0"/>
              <a:t>y seréis como Dios</a:t>
            </a:r>
            <a:r>
              <a:rPr lang="es-MX" dirty="0"/>
              <a:t>, sabiendo el bien y el mal.</a:t>
            </a:r>
          </a:p>
          <a:p>
            <a:pPr marL="0" indent="0" algn="r">
              <a:buNone/>
            </a:pPr>
            <a:r>
              <a:rPr lang="es-MX" dirty="0" smtClean="0"/>
              <a:t>Génesis 3: 4-5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30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213" y="4694829"/>
            <a:ext cx="10515600" cy="1325563"/>
          </a:xfrm>
        </p:spPr>
        <p:txBody>
          <a:bodyPr/>
          <a:lstStyle/>
          <a:p>
            <a:pPr algn="r"/>
            <a:r>
              <a:rPr lang="es-MX" dirty="0"/>
              <a:t>TESTIMONIOS SELECTOS TOMO 3</a:t>
            </a:r>
            <a:br>
              <a:rPr lang="es-MX" dirty="0"/>
            </a:br>
            <a:r>
              <a:rPr lang="es-MX" dirty="0" err="1" smtClean="0"/>
              <a:t>Cap</a:t>
            </a:r>
            <a:r>
              <a:rPr lang="es-MX" dirty="0" smtClean="0"/>
              <a:t> 13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6314" y="1143237"/>
            <a:ext cx="10515600" cy="3401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3200" dirty="0" smtClean="0"/>
              <a:t>La </a:t>
            </a:r>
            <a:r>
              <a:rPr lang="es-MX" sz="3200" dirty="0"/>
              <a:t>gran mentira original que él dijo a Eva en el Edén: "De seguro que no moriréis," fue el primer sermón que se predicara alguna vez sobre la inmortalidad del alma. Aquel sermón fue coronado de éxito, y le siguieron resultados terribles. </a:t>
            </a:r>
            <a:r>
              <a:rPr lang="es-MX" sz="3200" b="1" dirty="0"/>
              <a:t>Satanás ha inducido a las mentes a recibir ese sermón como verdad, y los predicadores lo proclaman, lo cantan y lo mencionan en sus oraciones. </a:t>
            </a:r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3668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302985"/>
              </p:ext>
            </p:extLst>
          </p:nvPr>
        </p:nvGraphicFramePr>
        <p:xfrm>
          <a:off x="838200" y="436728"/>
          <a:ext cx="10515600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4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486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¿Nos ha dejado el señor en ignorancia en cuanto al estado de los muertos?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56597"/>
            <a:ext cx="10515600" cy="37203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28700" dirty="0" smtClean="0"/>
              <a:t>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46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REALIDAD BIBLICA 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u="sng" dirty="0" smtClean="0"/>
              <a:t>Aún hay esperanza para todo aquel que está entre los vivos</a:t>
            </a:r>
            <a:r>
              <a:rPr lang="es-MX" dirty="0" smtClean="0"/>
              <a:t>; porque mejor es perro vivo que león muerto. Porque los que viven saben que han de morir; </a:t>
            </a:r>
            <a:r>
              <a:rPr lang="es-MX" b="1" u="sng" dirty="0" smtClean="0"/>
              <a:t>pero los muertos nada saben, ni tienen más paga</a:t>
            </a:r>
            <a:r>
              <a:rPr lang="es-MX" dirty="0" smtClean="0"/>
              <a:t>; porque su memoria es puesta en olvido. También su amor y su odio y su envidia fenecieron ya; </a:t>
            </a:r>
            <a:r>
              <a:rPr lang="es-MX" b="1" u="sng" dirty="0" smtClean="0"/>
              <a:t>y nunca más tendrán parte en todo lo que se hace debajo del sol.</a:t>
            </a:r>
          </a:p>
          <a:p>
            <a:pPr marL="0" indent="0" algn="r">
              <a:buNone/>
            </a:pPr>
            <a:r>
              <a:rPr lang="es-MX" dirty="0" smtClean="0"/>
              <a:t>Eclesiastés 9:4-6</a:t>
            </a:r>
            <a:r>
              <a:rPr lang="es-MX" b="1" u="sng" dirty="0" smtClean="0"/>
              <a:t> </a:t>
            </a:r>
          </a:p>
          <a:p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/>
              <a:t>No sea hallado en ti quien haga pasar a su hijo o a su hija por el fuego, </a:t>
            </a:r>
            <a:r>
              <a:rPr lang="es-MX" b="1" u="sng" dirty="0" smtClean="0"/>
              <a:t>ni quien practique adivinación</a:t>
            </a:r>
            <a:r>
              <a:rPr lang="es-MX" dirty="0" smtClean="0"/>
              <a:t>, </a:t>
            </a:r>
            <a:r>
              <a:rPr lang="es-MX" b="1" u="sng" dirty="0" smtClean="0"/>
              <a:t>ni agorero, ni sortílego, ni hechicero, ni encantador, ni adivino,</a:t>
            </a:r>
            <a:r>
              <a:rPr lang="es-MX" dirty="0" smtClean="0"/>
              <a:t> ni mago, </a:t>
            </a:r>
            <a:r>
              <a:rPr lang="es-MX" b="1" u="sng" dirty="0" smtClean="0"/>
              <a:t>ni quien consulte a los muertos</a:t>
            </a:r>
            <a:r>
              <a:rPr lang="es-MX" dirty="0" smtClean="0"/>
              <a:t>.</a:t>
            </a:r>
            <a:r>
              <a:rPr lang="es-MX" b="1" baseline="30000" dirty="0" smtClean="0"/>
              <a:t> </a:t>
            </a:r>
            <a:r>
              <a:rPr lang="es-MX" dirty="0" smtClean="0"/>
              <a:t>Porque es abominación para con Jehová cualquiera que hace estas cosas, y por estas abominaciones Jehová tu Dios echa estas naciones de delante de ti.</a:t>
            </a:r>
          </a:p>
          <a:p>
            <a:pPr marL="0" indent="0" algn="r">
              <a:buNone/>
            </a:pPr>
            <a:r>
              <a:rPr lang="es-MX" dirty="0" smtClean="0"/>
              <a:t>Deuteronomio 18:10-12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35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La venida del Señor </a:t>
            </a:r>
            <a:endParaRPr lang="es-MX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6"/>
            <a:ext cx="5045540" cy="4351338"/>
          </a:xfrm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b="1" baseline="30000" dirty="0"/>
              <a:t> </a:t>
            </a:r>
            <a:r>
              <a:rPr lang="es-MX" dirty="0"/>
              <a:t>Tampoco queremos, hermanos, </a:t>
            </a:r>
            <a:r>
              <a:rPr lang="es-MX" u="sng" dirty="0">
                <a:solidFill>
                  <a:srgbClr val="FF0000"/>
                </a:solidFill>
              </a:rPr>
              <a:t>que ignoréis acerca de los que duermen, para que no os entristezcáis como los otros que no tienen esperanza</a:t>
            </a:r>
            <a:r>
              <a:rPr lang="es-MX" u="sng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s-MX" baseline="30000" dirty="0"/>
              <a:t> </a:t>
            </a:r>
            <a:r>
              <a:rPr lang="es-MX" dirty="0"/>
              <a:t>Porque si creemos que Jesús murió y resucitó, así también traerá Dios con Jesús a los que durmieron en él.</a:t>
            </a:r>
          </a:p>
          <a:p>
            <a:pPr marL="0" indent="0">
              <a:buNone/>
            </a:pPr>
            <a:r>
              <a:rPr lang="es-MX" b="1" baseline="30000" dirty="0"/>
              <a:t>  </a:t>
            </a:r>
            <a:r>
              <a:rPr lang="es-MX" dirty="0"/>
              <a:t>Porque el Señor mismo </a:t>
            </a:r>
            <a:r>
              <a:rPr lang="es-MX" b="1" dirty="0" smtClean="0"/>
              <a:t>con </a:t>
            </a:r>
            <a:r>
              <a:rPr lang="es-MX" b="1" dirty="0"/>
              <a:t>voz de mando, con voz de arcángel, y con trompeta de Dios</a:t>
            </a:r>
            <a:r>
              <a:rPr lang="es-MX" dirty="0" smtClean="0"/>
              <a:t>,</a:t>
            </a:r>
            <a:r>
              <a:rPr lang="es-MX" b="1" dirty="0" smtClean="0"/>
              <a:t> descenderá </a:t>
            </a:r>
            <a:r>
              <a:rPr lang="es-MX" b="1" dirty="0"/>
              <a:t>del cielo</a:t>
            </a:r>
            <a:r>
              <a:rPr lang="es-MX" dirty="0" smtClean="0"/>
              <a:t>; </a:t>
            </a:r>
            <a:r>
              <a:rPr lang="es-MX" b="1" dirty="0"/>
              <a:t>y los muertos en Cristo resucitarán </a:t>
            </a:r>
            <a:r>
              <a:rPr lang="es-MX" b="1" dirty="0" smtClean="0"/>
              <a:t>primero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b="1" baseline="30000" dirty="0"/>
              <a:t> </a:t>
            </a:r>
            <a:r>
              <a:rPr lang="es-MX" b="1" dirty="0" smtClean="0"/>
              <a:t>Luego </a:t>
            </a:r>
            <a:r>
              <a:rPr lang="es-MX" b="1" dirty="0"/>
              <a:t>nosotros los que vivimos, los que hayamos quedado, seremos arrebatados juntamente con ellos en las nubes para recibir al Señor en el aire,</a:t>
            </a:r>
            <a:r>
              <a:rPr lang="es-MX" dirty="0"/>
              <a:t> y así estaremos siempre con el Señor.</a:t>
            </a:r>
          </a:p>
          <a:p>
            <a:pPr marL="0" indent="0">
              <a:buNone/>
            </a:pPr>
            <a:r>
              <a:rPr lang="es-MX" b="1" u="sng" dirty="0" smtClean="0">
                <a:solidFill>
                  <a:srgbClr val="FF0000"/>
                </a:solidFill>
              </a:rPr>
              <a:t>Por </a:t>
            </a:r>
            <a:r>
              <a:rPr lang="es-MX" b="1" u="sng" dirty="0">
                <a:solidFill>
                  <a:srgbClr val="FF0000"/>
                </a:solidFill>
              </a:rPr>
              <a:t>tanto, alentaos los unos a los otros con estas palabras</a:t>
            </a:r>
            <a:r>
              <a:rPr lang="es-MX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 algn="r">
              <a:buNone/>
            </a:pPr>
            <a:r>
              <a:rPr lang="es-MX" dirty="0" smtClean="0"/>
              <a:t>1 Tesalonicenses 4: 13, 15-18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80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/>
              <a:t>P</a:t>
            </a:r>
            <a:r>
              <a:rPr lang="es-MX" b="1" dirty="0" err="1" smtClean="0"/>
              <a:t>reppers</a:t>
            </a:r>
            <a:endParaRPr lang="es-MX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6" y="1690688"/>
            <a:ext cx="4660260" cy="4478100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92823" y="1187355"/>
            <a:ext cx="5183188" cy="962877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 algn="ctr"/>
            <a:r>
              <a:rPr lang="es-MX" sz="2600" dirty="0" smtClean="0"/>
              <a:t>Sinopsis </a:t>
            </a:r>
            <a:r>
              <a:rPr lang="es-MX" sz="2600" dirty="0"/>
              <a:t>del la serie</a:t>
            </a:r>
          </a:p>
          <a:p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04514" y="1925755"/>
            <a:ext cx="6400800" cy="42369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La serie explora la vida de los estadounidenses que, siendo personas comunes y corrientes en otros aspectos, cada uno con sus propias creencias, motivaciones y estrategias, se preparan para el fin del mundo tal como lo conocemos. 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Desde bunkers a fortalezas fuera de red, estas personas, a las que se las conoce como </a:t>
            </a:r>
            <a:r>
              <a:rPr lang="es-MX" dirty="0" err="1"/>
              <a:t>preppers</a:t>
            </a:r>
            <a:r>
              <a:rPr lang="es-MX" dirty="0"/>
              <a:t>, harán lo imposible para asegurarse de estar preparados para cualquier eventualidad. 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Y con la evaluación realizada por nuestros especialistas, sabrán cuáles son sus probabilidades de supervivencia si sus peores miedos se hicieran realidad.</a:t>
            </a:r>
          </a:p>
        </p:txBody>
      </p:sp>
    </p:spTree>
    <p:extLst>
      <p:ext uri="{BB962C8B-B14F-4D97-AF65-F5344CB8AC3E}">
        <p14:creationId xmlns:p14="http://schemas.microsoft.com/office/powerpoint/2010/main" val="23114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b="1" dirty="0" smtClean="0"/>
              <a:t>Comercial</a:t>
            </a:r>
            <a:endParaRPr lang="es-MX" sz="6600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003042" cy="4351338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ESPACIO PARA VIDEO</a:t>
            </a:r>
          </a:p>
        </p:txBody>
      </p:sp>
    </p:spTree>
    <p:extLst>
      <p:ext uri="{BB962C8B-B14F-4D97-AF65-F5344CB8AC3E}">
        <p14:creationId xmlns:p14="http://schemas.microsoft.com/office/powerpoint/2010/main" val="3209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b="1" dirty="0"/>
              <a:t>Comercial</a:t>
            </a:r>
            <a:endParaRPr lang="es-MX" sz="6600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593609" cy="4351338"/>
          </a:xfrm>
        </p:spPr>
      </p:pic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ESPACIO PARA VIDEO</a:t>
            </a:r>
          </a:p>
        </p:txBody>
      </p:sp>
    </p:spTree>
    <p:extLst>
      <p:ext uri="{BB962C8B-B14F-4D97-AF65-F5344CB8AC3E}">
        <p14:creationId xmlns:p14="http://schemas.microsoft.com/office/powerpoint/2010/main" val="41172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Batalla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nuestras</a:t>
            </a:r>
            <a:r>
              <a:rPr lang="en-US" dirty="0" smtClean="0"/>
              <a:t> almas</a:t>
            </a: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6" y="3712191"/>
            <a:ext cx="4832859" cy="2845558"/>
          </a:xfrm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078173" y="1825625"/>
            <a:ext cx="10275627" cy="2186817"/>
          </a:xfrm>
        </p:spPr>
        <p:txBody>
          <a:bodyPr/>
          <a:lstStyle/>
          <a:p>
            <a:r>
              <a:rPr lang="es-ES" i="1" dirty="0" smtClean="0"/>
              <a:t>“</a:t>
            </a:r>
            <a:r>
              <a:rPr lang="es-ES" i="1" dirty="0"/>
              <a:t>Porque no tenemos lucha contra sangre y carne, </a:t>
            </a:r>
            <a:r>
              <a:rPr lang="es-ES" b="1" i="1" u="sng" dirty="0"/>
              <a:t>sino contra principados, contra potestades, contra los gobernadores de las tinieblas de este siglo, contra huestes espirituales de maldad en las regiones celestes</a:t>
            </a:r>
            <a:r>
              <a:rPr lang="es-ES" i="1" u="sng" dirty="0"/>
              <a:t>”</a:t>
            </a:r>
            <a:endParaRPr lang="en-US" i="1" u="sng" dirty="0"/>
          </a:p>
          <a:p>
            <a:pPr marL="0" indent="0" algn="r">
              <a:buNone/>
            </a:pPr>
            <a:r>
              <a:rPr lang="en-US" dirty="0" smtClean="0">
                <a:solidFill>
                  <a:schemeClr val="tx1"/>
                </a:solidFill>
              </a:rPr>
              <a:t>Efesios  6:12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73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</a:t>
            </a:r>
            <a:r>
              <a:rPr lang="es-MX" dirty="0"/>
              <a:t>“fin del </a:t>
            </a:r>
            <a:r>
              <a:rPr lang="es-MX" dirty="0" smtClean="0"/>
              <a:t>mundo” se dará por: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4593609" cy="27175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U</a:t>
            </a:r>
            <a:r>
              <a:rPr lang="es-MX" dirty="0" smtClean="0"/>
              <a:t>na bomba nuclear?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Una pandemia global?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Hambruna??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Una crisis económica mundial?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Un desastre natural?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 smtClean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377020" y="5360827"/>
            <a:ext cx="11013744" cy="12372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4300" dirty="0" smtClean="0"/>
              <a:t>Nos ha dejado el Señor en oscuridad en cuanto a su venida?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1378281"/>
            <a:ext cx="5822477" cy="35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127844" y="365125"/>
            <a:ext cx="5225955" cy="1325563"/>
          </a:xfrm>
        </p:spPr>
        <p:txBody>
          <a:bodyPr/>
          <a:lstStyle/>
          <a:p>
            <a:pPr algn="ctr"/>
            <a:r>
              <a:rPr lang="es-MX" b="1" dirty="0"/>
              <a:t>Realidad Bíblica</a:t>
            </a:r>
          </a:p>
        </p:txBody>
      </p:sp>
      <p:sp>
        <p:nvSpPr>
          <p:cNvPr id="18" name="Marcador de contenido 17"/>
          <p:cNvSpPr>
            <a:spLocks noGrp="1"/>
          </p:cNvSpPr>
          <p:nvPr>
            <p:ph sz="half" idx="2"/>
          </p:nvPr>
        </p:nvSpPr>
        <p:spPr>
          <a:xfrm>
            <a:off x="5486400" y="1965277"/>
            <a:ext cx="6277970" cy="233376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Pero del </a:t>
            </a:r>
            <a:r>
              <a:rPr lang="es-MX" b="1" dirty="0"/>
              <a:t>día y la hora</a:t>
            </a:r>
            <a:r>
              <a:rPr lang="es-MX" dirty="0"/>
              <a:t> </a:t>
            </a:r>
            <a:r>
              <a:rPr lang="es-MX" b="1" u="sng" dirty="0">
                <a:solidFill>
                  <a:srgbClr val="FF0000"/>
                </a:solidFill>
              </a:rPr>
              <a:t>nadie sabe</a:t>
            </a:r>
            <a:r>
              <a:rPr lang="es-MX" dirty="0"/>
              <a:t>, ni aun los ángeles de los cielos, sino sólo mi Padre</a:t>
            </a:r>
            <a:r>
              <a:rPr lang="es-MX" dirty="0" smtClean="0"/>
              <a:t>.</a:t>
            </a:r>
            <a:endParaRPr lang="es-MX" dirty="0"/>
          </a:p>
          <a:p>
            <a:pPr marL="0" indent="0" algn="r">
              <a:buNone/>
            </a:pPr>
            <a:r>
              <a:rPr lang="es-MX" dirty="0"/>
              <a:t>Mateo 24:36</a:t>
            </a:r>
          </a:p>
          <a:p>
            <a:endParaRPr lang="es-MX" dirty="0"/>
          </a:p>
        </p:txBody>
      </p:sp>
      <p:sp>
        <p:nvSpPr>
          <p:cNvPr id="22" name="Marcador de contenido 17"/>
          <p:cNvSpPr txBox="1">
            <a:spLocks/>
          </p:cNvSpPr>
          <p:nvPr/>
        </p:nvSpPr>
        <p:spPr>
          <a:xfrm>
            <a:off x="5601836" y="4060208"/>
            <a:ext cx="6277970" cy="1958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Porque no hará </a:t>
            </a:r>
            <a:r>
              <a:rPr lang="es-MX" b="1" u="sng" dirty="0"/>
              <a:t>nada</a:t>
            </a:r>
            <a:r>
              <a:rPr lang="es-MX" dirty="0"/>
              <a:t> Jehová el Señor, sin que revele su secreto a sus siervos los profetas.</a:t>
            </a:r>
          </a:p>
          <a:p>
            <a:pPr marL="0" indent="0" algn="r">
              <a:buNone/>
            </a:pPr>
            <a:r>
              <a:rPr lang="es-MX" dirty="0"/>
              <a:t>Amos 3:7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24" name="Marcador de contenido 2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365125"/>
            <a:ext cx="5279136" cy="6213095"/>
          </a:xfrm>
        </p:spPr>
      </p:pic>
    </p:spTree>
    <p:extLst>
      <p:ext uri="{BB962C8B-B14F-4D97-AF65-F5344CB8AC3E}">
        <p14:creationId xmlns:p14="http://schemas.microsoft.com/office/powerpoint/2010/main" val="21392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Realidad Bíblica</a:t>
            </a:r>
            <a:endParaRPr lang="es-MX" b="1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/>
              <a:t>Todo el capítulo 24 de Mateo es una profecía concerniente a los acontecimientos que preceden a este </a:t>
            </a:r>
            <a:r>
              <a:rPr lang="es-MX" sz="2400" b="1" dirty="0"/>
              <a:t>evento</a:t>
            </a:r>
            <a:r>
              <a:rPr lang="es-MX" sz="2400" dirty="0"/>
              <a:t>, y se usa la destrucción de Jerusalén para tipificar la última gran destrucción del mundo por fuego</a:t>
            </a:r>
          </a:p>
        </p:txBody>
      </p:sp>
      <p:sp>
        <p:nvSpPr>
          <p:cNvPr id="20" name="Marcador de contenido 19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28648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400" b="1" dirty="0"/>
              <a:t>Señales en los cielos </a:t>
            </a:r>
            <a:endParaRPr lang="es-MX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2400" b="1" dirty="0"/>
              <a:t>Señales en la tierra </a:t>
            </a:r>
            <a:endParaRPr lang="es-MX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s-MX" sz="2400" b="1" dirty="0"/>
              <a:t>Falsos </a:t>
            </a:r>
            <a:r>
              <a:rPr lang="es-MX" sz="2400" b="1" dirty="0" smtClean="0"/>
              <a:t>profetas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b="1" dirty="0"/>
              <a:t>Glotonería e intemperancia </a:t>
            </a:r>
            <a:endParaRPr lang="es-MX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2400" b="1" dirty="0"/>
              <a:t>Hechos de violencia </a:t>
            </a:r>
            <a:endParaRPr lang="es-MX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2400" b="1" dirty="0"/>
              <a:t>Guerras y </a:t>
            </a:r>
            <a:r>
              <a:rPr lang="es-MX" sz="2400" b="1" dirty="0" smtClean="0"/>
              <a:t>desastres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b="1" dirty="0"/>
              <a:t>Grandes bolas de fuego </a:t>
            </a:r>
            <a:endParaRPr lang="es-MX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s-MX" sz="2400" b="1" dirty="0"/>
              <a:t>Terremotos e </a:t>
            </a:r>
            <a:r>
              <a:rPr lang="es-MX" sz="2400" b="1" dirty="0" smtClean="0"/>
              <a:t>inundaciones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400" b="1" dirty="0"/>
              <a:t>Crimen, hambres, pestilencia </a:t>
            </a:r>
            <a:endParaRPr lang="es-MX" sz="24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s-MX" sz="18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9" y="4001294"/>
            <a:ext cx="5035311" cy="2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6600" dirty="0" smtClean="0"/>
              <a:t>Comercial</a:t>
            </a:r>
            <a:endParaRPr lang="es-MX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ESPACIO PARA VIDEO</a:t>
            </a:r>
          </a:p>
        </p:txBody>
      </p:sp>
    </p:spTree>
    <p:extLst>
      <p:ext uri="{BB962C8B-B14F-4D97-AF65-F5344CB8AC3E}">
        <p14:creationId xmlns:p14="http://schemas.microsoft.com/office/powerpoint/2010/main" val="6702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0925" y="1521914"/>
            <a:ext cx="4802875" cy="1325563"/>
          </a:xfrm>
        </p:spPr>
        <p:txBody>
          <a:bodyPr/>
          <a:lstStyle/>
          <a:p>
            <a:pPr algn="r"/>
            <a:r>
              <a:rPr lang="es-MX" dirty="0" smtClean="0"/>
              <a:t>Apocalipsis 12:7-8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02845"/>
            <a:ext cx="10515600" cy="1681850"/>
          </a:xfrm>
        </p:spPr>
        <p:txBody>
          <a:bodyPr/>
          <a:lstStyle/>
          <a:p>
            <a:pPr marL="0" indent="0">
              <a:buNone/>
            </a:pPr>
            <a:r>
              <a:rPr lang="es-ES" i="1" dirty="0" smtClean="0"/>
              <a:t>“Después </a:t>
            </a:r>
            <a:r>
              <a:rPr lang="es-ES" i="1" dirty="0"/>
              <a:t>hubo una gran batalla en el cielo: Miguel y sus ángeles luchaban contra el dragón; y luchaban el dragón y sus </a:t>
            </a:r>
            <a:r>
              <a:rPr lang="es-ES" i="1" dirty="0" smtClean="0"/>
              <a:t>ángeles; pero </a:t>
            </a:r>
            <a:r>
              <a:rPr lang="es-ES" i="1" dirty="0"/>
              <a:t>no prevalecieron, ni se halló ya lugar para ellos en el </a:t>
            </a:r>
            <a:r>
              <a:rPr lang="es-ES" i="1" dirty="0" smtClean="0"/>
              <a:t>cielo.”</a:t>
            </a:r>
            <a:endParaRPr lang="es-ES" i="1" dirty="0"/>
          </a:p>
          <a:p>
            <a:endParaRPr lang="es-MX" dirty="0"/>
          </a:p>
        </p:txBody>
      </p:sp>
      <p:sp>
        <p:nvSpPr>
          <p:cNvPr id="4" name="Marcador de contenido 5"/>
          <p:cNvSpPr txBox="1">
            <a:spLocks/>
          </p:cNvSpPr>
          <p:nvPr/>
        </p:nvSpPr>
        <p:spPr>
          <a:xfrm>
            <a:off x="838200" y="2847477"/>
            <a:ext cx="10515600" cy="32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i="1" dirty="0" smtClean="0"/>
              <a:t>Todos debieran entender que Satanás fue una vez un ángel muy exaltado. </a:t>
            </a:r>
            <a:r>
              <a:rPr lang="es-ES" b="1" i="1" dirty="0" smtClean="0"/>
              <a:t>Su rebelión hizo que fuera echado del cielo</a:t>
            </a:r>
            <a:r>
              <a:rPr lang="es-ES" i="1" dirty="0" smtClean="0"/>
              <a:t>, pero no destruyó sus facultades </a:t>
            </a:r>
            <a:r>
              <a:rPr lang="es-ES" b="1" i="1" u="sng" dirty="0" smtClean="0"/>
              <a:t>ni hizo de él una bestia</a:t>
            </a:r>
            <a:r>
              <a:rPr lang="es-ES" i="1" dirty="0" smtClean="0"/>
              <a:t>. Desde su caída, volvió su poderosa fuerza contra el gobierno del Cielo. Se ha estado volviendo más astuto, y ha aprendido cuál es la manera en que puede triunfar más completamente al presentar sus tentaciones a los hijos de los hombres</a:t>
            </a:r>
            <a:r>
              <a:rPr lang="es-ES" dirty="0" smtClean="0"/>
              <a:t>. </a:t>
            </a:r>
            <a:br>
              <a:rPr lang="es-ES" dirty="0" smtClean="0"/>
            </a:b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3657600" y="5424120"/>
            <a:ext cx="8160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mtClean="0"/>
              <a:t>TESTIMONIOS SELECTOS TOMO 3</a:t>
            </a:r>
            <a:br>
              <a:rPr lang="en-US" smtClean="0"/>
            </a:br>
            <a:r>
              <a:rPr lang="en-US" smtClean="0"/>
              <a:t>Cap 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82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6000" b="1" u="sng" dirty="0" smtClean="0"/>
              <a:t>Infantil</a:t>
            </a:r>
            <a:endParaRPr lang="es-MX" b="1" u="sng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ESPACIO PARA VIDEO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57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0" y="586853"/>
            <a:ext cx="3124392" cy="2483892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636525" y="866776"/>
            <a:ext cx="5644251" cy="823912"/>
          </a:xfrm>
        </p:spPr>
        <p:txBody>
          <a:bodyPr/>
          <a:lstStyle/>
          <a:p>
            <a:pPr algn="ctr"/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puntos</a:t>
            </a:r>
            <a:r>
              <a:rPr lang="en-US" dirty="0" smtClean="0"/>
              <a:t> en </a:t>
            </a:r>
            <a:r>
              <a:rPr lang="en-US" dirty="0" err="1" smtClean="0"/>
              <a:t>conflicto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5736032" y="2019869"/>
            <a:ext cx="5619356" cy="41697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FF0000"/>
                </a:solidFill>
              </a:rPr>
              <a:t>Institucion</a:t>
            </a:r>
            <a:r>
              <a:rPr lang="en-US" b="1" dirty="0">
                <a:solidFill>
                  <a:srgbClr val="FF0000"/>
                </a:solidFill>
              </a:rPr>
              <a:t> del </a:t>
            </a:r>
            <a:r>
              <a:rPr lang="en-US" b="1" dirty="0" err="1">
                <a:solidFill>
                  <a:srgbClr val="FF0000"/>
                </a:solidFill>
              </a:rPr>
              <a:t>matrimonio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sin </a:t>
            </a:r>
            <a:r>
              <a:rPr lang="en-US" dirty="0" err="1"/>
              <a:t>esperanza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La </a:t>
            </a:r>
            <a:r>
              <a:rPr lang="en-US" dirty="0" err="1"/>
              <a:t>exaltacion</a:t>
            </a:r>
            <a:r>
              <a:rPr lang="en-US" dirty="0"/>
              <a:t> del YO.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err="1">
                <a:solidFill>
                  <a:srgbClr val="FF0000"/>
                </a:solidFill>
              </a:rPr>
              <a:t>Genero</a:t>
            </a:r>
            <a:r>
              <a:rPr lang="en-US" b="1" dirty="0">
                <a:solidFill>
                  <a:srgbClr val="FF0000"/>
                </a:solidFill>
              </a:rPr>
              <a:t> ( </a:t>
            </a:r>
            <a:r>
              <a:rPr lang="en-US" b="1" dirty="0" err="1">
                <a:solidFill>
                  <a:srgbClr val="FF0000"/>
                </a:solidFill>
              </a:rPr>
              <a:t>Homsexualidad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endParaRPr lang="es-MX" dirty="0"/>
          </a:p>
        </p:txBody>
      </p:sp>
      <p:sp>
        <p:nvSpPr>
          <p:cNvPr id="9" name="Elipse 8"/>
          <p:cNvSpPr/>
          <p:nvPr/>
        </p:nvSpPr>
        <p:spPr>
          <a:xfrm>
            <a:off x="2032263" y="495720"/>
            <a:ext cx="1528549" cy="26661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0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VESTIOS CON LA ARMADURA DE DIOS</a:t>
            </a:r>
            <a:endParaRPr lang="es-MX" b="1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6172200" y="3531595"/>
            <a:ext cx="5181600" cy="1163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800" dirty="0" smtClean="0"/>
              <a:t>EFESIOS 6:10-13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40413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Agentes </a:t>
            </a:r>
            <a:r>
              <a:rPr lang="en-US" dirty="0" err="1" smtClean="0"/>
              <a:t>involucrados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dirty="0" smtClean="0"/>
              <a:t>POR PARTE DE DIOS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El Espiritu Santo.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La providencia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angeles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Instrumentos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endParaRPr lang="en-US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dirty="0" smtClean="0"/>
              <a:t>POR PARTE DE SATANAS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Los </a:t>
            </a:r>
            <a:r>
              <a:rPr lang="en-US" dirty="0" err="1" smtClean="0"/>
              <a:t>angeles</a:t>
            </a:r>
            <a:r>
              <a:rPr lang="en-US" dirty="0" smtClean="0"/>
              <a:t> </a:t>
            </a:r>
            <a:r>
              <a:rPr lang="en-US" dirty="0" err="1" smtClean="0"/>
              <a:t>caidos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Satanas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3200" b="1" u="sng" dirty="0" err="1" smtClean="0"/>
              <a:t>Instrumentos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humanos</a:t>
            </a:r>
            <a:endParaRPr lang="en-US" sz="3200" b="1" u="sng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43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 el pasar de los años, </a:t>
            </a:r>
            <a:r>
              <a:rPr lang="es-MX" dirty="0"/>
              <a:t>l</a:t>
            </a:r>
            <a:r>
              <a:rPr lang="es-MX" dirty="0" smtClean="0"/>
              <a:t>a televisión el cine, pasaron de esto: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4" y="1825625"/>
            <a:ext cx="4749437" cy="379033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76" y="1825625"/>
            <a:ext cx="5049500" cy="3815493"/>
          </a:xfrm>
        </p:spPr>
      </p:pic>
    </p:spTree>
    <p:extLst>
      <p:ext uri="{BB962C8B-B14F-4D97-AF65-F5344CB8AC3E}">
        <p14:creationId xmlns:p14="http://schemas.microsoft.com/office/powerpoint/2010/main" val="9055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esto: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5" y="1856096"/>
            <a:ext cx="4879467" cy="3758845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45" y="1856096"/>
            <a:ext cx="4749897" cy="3800262"/>
          </a:xfrm>
        </p:spPr>
      </p:pic>
    </p:spTree>
    <p:extLst>
      <p:ext uri="{BB962C8B-B14F-4D97-AF65-F5344CB8AC3E}">
        <p14:creationId xmlns:p14="http://schemas.microsoft.com/office/powerpoint/2010/main" val="16854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2926994" cy="1325563"/>
          </a:xfrm>
        </p:spPr>
        <p:txBody>
          <a:bodyPr/>
          <a:lstStyle/>
          <a:p>
            <a:r>
              <a:rPr lang="es-MX" dirty="0" smtClean="0"/>
              <a:t>Escrito esta</a:t>
            </a:r>
            <a:endParaRPr lang="es-MX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Daniel 12:4</a:t>
            </a:r>
          </a:p>
          <a:p>
            <a:endParaRPr lang="es-MX" dirty="0" smtClean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“… Y la ciencia aumentara”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7" y="3373793"/>
            <a:ext cx="3657600" cy="2450592"/>
          </a:xfrm>
          <a:prstGeom prst="rect">
            <a:avLst/>
          </a:prstGeom>
        </p:spPr>
      </p:pic>
      <p:sp>
        <p:nvSpPr>
          <p:cNvPr id="15" name="Marcador de texto 6"/>
          <p:cNvSpPr>
            <a:spLocks noGrp="1"/>
          </p:cNvSpPr>
          <p:nvPr>
            <p:ph type="body" idx="1"/>
          </p:nvPr>
        </p:nvSpPr>
        <p:spPr>
          <a:xfrm>
            <a:off x="5997575" y="1681163"/>
            <a:ext cx="5157787" cy="823912"/>
          </a:xfrm>
        </p:spPr>
        <p:txBody>
          <a:bodyPr/>
          <a:lstStyle/>
          <a:p>
            <a:r>
              <a:rPr lang="es-MX" dirty="0" smtClean="0"/>
              <a:t>Ya sea para…</a:t>
            </a:r>
          </a:p>
          <a:p>
            <a:endParaRPr lang="es-MX" dirty="0" smtClean="0"/>
          </a:p>
        </p:txBody>
      </p:sp>
      <p:sp>
        <p:nvSpPr>
          <p:cNvPr id="17" name="Marcador de contenido 1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9600" b="1" dirty="0" smtClean="0">
                <a:solidFill>
                  <a:schemeClr val="accent6">
                    <a:lumMod val="50000"/>
                  </a:schemeClr>
                </a:solidFill>
              </a:rPr>
              <a:t>BIEN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 algn="r">
              <a:buNone/>
            </a:pPr>
            <a:r>
              <a:rPr lang="es-MX" sz="9500" b="1" dirty="0" smtClean="0">
                <a:solidFill>
                  <a:srgbClr val="FF0000"/>
                </a:solidFill>
              </a:rPr>
              <a:t>MAL</a:t>
            </a:r>
            <a:endParaRPr lang="es-MX" sz="9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Surge una interrogante…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5442422" y="173009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programacion</a:t>
            </a:r>
            <a:r>
              <a:rPr lang="en-US" dirty="0" smtClean="0"/>
              <a:t> actual en los  cine y en la television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siendo</a:t>
            </a:r>
            <a:r>
              <a:rPr lang="en-US" dirty="0" smtClean="0"/>
              <a:t> </a:t>
            </a:r>
            <a:r>
              <a:rPr lang="en-US" dirty="0" err="1" smtClean="0"/>
              <a:t>controlado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perdido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temor</a:t>
            </a:r>
            <a:r>
              <a:rPr lang="en-US" dirty="0" smtClean="0"/>
              <a:t> de Dios,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dado </a:t>
            </a:r>
            <a:r>
              <a:rPr lang="en-US" dirty="0" err="1" smtClean="0"/>
              <a:t>rienda</a:t>
            </a:r>
            <a:r>
              <a:rPr lang="en-US" dirty="0" smtClean="0"/>
              <a:t> </a:t>
            </a:r>
            <a:r>
              <a:rPr lang="en-US" dirty="0" err="1" smtClean="0"/>
              <a:t>suelta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mas </a:t>
            </a:r>
            <a:r>
              <a:rPr lang="en-US" dirty="0" err="1" smtClean="0"/>
              <a:t>bajas</a:t>
            </a:r>
            <a:r>
              <a:rPr lang="en-US" dirty="0" smtClean="0"/>
              <a:t> </a:t>
            </a:r>
            <a:r>
              <a:rPr lang="en-US" dirty="0" err="1" smtClean="0"/>
              <a:t>pasiones</a:t>
            </a:r>
            <a:r>
              <a:rPr lang="en-US" dirty="0" smtClean="0"/>
              <a:t>,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u="sng" dirty="0" smtClean="0"/>
              <a:t>LITERALMENTE</a:t>
            </a:r>
            <a:r>
              <a:rPr lang="en-US" dirty="0" smtClean="0"/>
              <a:t> 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confabulado</a:t>
            </a:r>
            <a:r>
              <a:rPr lang="en-US" dirty="0" smtClean="0"/>
              <a:t> con el </a:t>
            </a:r>
            <a:r>
              <a:rPr lang="en-US" dirty="0" err="1" smtClean="0"/>
              <a:t>enemigo</a:t>
            </a:r>
            <a:r>
              <a:rPr lang="en-US" dirty="0" smtClean="0"/>
              <a:t>, en </a:t>
            </a:r>
            <a:r>
              <a:rPr lang="en-US" dirty="0" err="1" smtClean="0"/>
              <a:t>aras</a:t>
            </a:r>
            <a:r>
              <a:rPr lang="en-US" dirty="0" smtClean="0"/>
              <a:t> de </a:t>
            </a:r>
            <a:r>
              <a:rPr lang="en-US" dirty="0" err="1" smtClean="0"/>
              <a:t>lograr</a:t>
            </a:r>
            <a:r>
              <a:rPr lang="en-US" dirty="0" smtClean="0"/>
              <a:t> un </a:t>
            </a:r>
            <a:r>
              <a:rPr lang="en-US" dirty="0" err="1" smtClean="0"/>
              <a:t>proposito</a:t>
            </a:r>
            <a:r>
              <a:rPr lang="en-US" dirty="0" smtClean="0"/>
              <a:t>?</a:t>
            </a:r>
          </a:p>
          <a:p>
            <a:endParaRPr lang="es-MX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9367"/>
            <a:ext cx="3874444" cy="4662062"/>
          </a:xfrm>
        </p:spPr>
      </p:pic>
    </p:spTree>
    <p:extLst>
      <p:ext uri="{BB962C8B-B14F-4D97-AF65-F5344CB8AC3E}">
        <p14:creationId xmlns:p14="http://schemas.microsoft.com/office/powerpoint/2010/main" val="7715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450376"/>
            <a:ext cx="10515600" cy="5726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500" dirty="0" smtClean="0"/>
          </a:p>
          <a:p>
            <a:pPr marL="0" indent="0" algn="ctr">
              <a:buNone/>
            </a:pPr>
            <a:r>
              <a:rPr lang="en-US" sz="11500" dirty="0" smtClean="0"/>
              <a:t>¿</a:t>
            </a:r>
            <a:r>
              <a:rPr lang="en-US" sz="11500" dirty="0" err="1" smtClean="0"/>
              <a:t>Cual</a:t>
            </a:r>
            <a:r>
              <a:rPr lang="en-US" sz="11500" dirty="0" smtClean="0"/>
              <a:t> </a:t>
            </a:r>
            <a:r>
              <a:rPr lang="en-US" sz="11500" dirty="0" err="1" smtClean="0"/>
              <a:t>proposito</a:t>
            </a:r>
            <a:r>
              <a:rPr lang="en-US" sz="11500" dirty="0" smtClean="0"/>
              <a:t>?</a:t>
            </a:r>
            <a:endParaRPr lang="es-MX" sz="11500" dirty="0"/>
          </a:p>
        </p:txBody>
      </p:sp>
    </p:spTree>
    <p:extLst>
      <p:ext uri="{BB962C8B-B14F-4D97-AF65-F5344CB8AC3E}">
        <p14:creationId xmlns:p14="http://schemas.microsoft.com/office/powerpoint/2010/main" val="2050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1382</Words>
  <Application>Microsoft Office PowerPoint</Application>
  <PresentationFormat>Panorámica</PresentationFormat>
  <Paragraphs>142</Paragraphs>
  <Slides>37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Tema de Office</vt:lpstr>
      <vt:lpstr>Sutil y cautivador mundo del cine y la televisión</vt:lpstr>
      <vt:lpstr>Presentación de PowerPoint</vt:lpstr>
      <vt:lpstr>Batalla por nuestras almas</vt:lpstr>
      <vt:lpstr>Agentes involucrados</vt:lpstr>
      <vt:lpstr>Con el pasar de los años, la televisión el cine, pasaron de esto:</vt:lpstr>
      <vt:lpstr>A esto:</vt:lpstr>
      <vt:lpstr>Escrito esta</vt:lpstr>
      <vt:lpstr>Surge una interrogante…</vt:lpstr>
      <vt:lpstr>Presentación de PowerPoint</vt:lpstr>
      <vt:lpstr>MARANATA: EL SEÑOR VIENE! CAP. GRAN TERROR INMINENTE </vt:lpstr>
      <vt:lpstr>A continuacion</vt:lpstr>
      <vt:lpstr>LA TELEVISION</vt:lpstr>
      <vt:lpstr>Presentación de PowerPoint</vt:lpstr>
      <vt:lpstr>Drop Dead Diva</vt:lpstr>
      <vt:lpstr>The walking Dead</vt:lpstr>
      <vt:lpstr>Medium</vt:lpstr>
      <vt:lpstr>Peliculas</vt:lpstr>
      <vt:lpstr>Presentación de PowerPoint</vt:lpstr>
      <vt:lpstr>Presentación de PowerPoint</vt:lpstr>
      <vt:lpstr>Presentación de PowerPoint</vt:lpstr>
      <vt:lpstr>Estado de los muertos   (La imortalidad del alma)</vt:lpstr>
      <vt:lpstr>TESTIMONIOS SELECTOS TOMO 3 Cap 13</vt:lpstr>
      <vt:lpstr>Presentación de PowerPoint</vt:lpstr>
      <vt:lpstr>¿Nos ha dejado el señor en ignorancia en cuanto al estado de los muertos? </vt:lpstr>
      <vt:lpstr>REALIDAD BIBLICA  </vt:lpstr>
      <vt:lpstr>La venida del Señor </vt:lpstr>
      <vt:lpstr>The Preppers</vt:lpstr>
      <vt:lpstr>Comercial</vt:lpstr>
      <vt:lpstr>Comercial</vt:lpstr>
      <vt:lpstr>El “fin del mundo” se dará por:</vt:lpstr>
      <vt:lpstr>Realidad Bíblica</vt:lpstr>
      <vt:lpstr>Realidad Bíblica</vt:lpstr>
      <vt:lpstr>Comercial</vt:lpstr>
      <vt:lpstr>Apocalipsis 12:7-8</vt:lpstr>
      <vt:lpstr>Infantil</vt:lpstr>
      <vt:lpstr>Presentación de PowerPoint</vt:lpstr>
      <vt:lpstr>VESTIOS CON LA ARMADURA DE DIOS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Sutil y cautivador mundo del cine y la televisión</dc:title>
  <dc:creator>Ed</dc:creator>
  <cp:lastModifiedBy>Ed</cp:lastModifiedBy>
  <cp:revision>75</cp:revision>
  <dcterms:created xsi:type="dcterms:W3CDTF">2013-04-24T16:55:18Z</dcterms:created>
  <dcterms:modified xsi:type="dcterms:W3CDTF">2013-05-06T00:16:00Z</dcterms:modified>
</cp:coreProperties>
</file>